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CAB3-F12B-4963-AEFD-35AA5CE2D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40E7D5-EF78-4960-87B4-82846345F8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ACF1C-3EE3-4E18-B583-0045B0F76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8F90C-3C81-42EA-96B6-7A24CB48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BCA86-53B5-4F8F-9FB9-9DC7C415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403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B01D-C490-459B-8BE4-01273DAF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7858D-B324-478A-A117-5A5BFB60D5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68AB3-E55E-4205-8F68-A9333636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86C02-422C-40BD-A6A1-CDFCCD3D3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86D8A-1EF7-4175-B4E6-A36DA0D8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6074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D79BB9-191E-44D3-BCFA-74316A320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91F14-B7E8-4374-9B9F-C2BF47F0D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FDE64-8854-4988-B63E-B2784A4F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ABB2D-5D61-407F-A795-3197789C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9CDA8-480E-4AA7-9AAF-AE4C4485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073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EA15-572C-429C-9AB2-07513A6D3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4D218-D6DE-40BB-AE09-3B0E82442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FD6E8-69CD-4988-8DD3-0C8A84CF8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4FC6F-F7F7-4907-BF28-23C83E866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B8070-2B65-4EDD-8360-3F11E60F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1163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FF7EE-1084-41E8-BC92-D5672FC33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49E33-5572-4AB0-8333-28EA26697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5D998-05A6-4F40-A514-4B2D7CC5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16CC0-BF02-4AEF-96AF-317A9F68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A1F5D-7129-4813-97D3-F8AB7D98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81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82792-A6D9-40F9-B8CE-851F0AD55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0BF81-E359-4ADA-8E2D-7E7D4896E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85E360-B32F-4A1D-9024-C3093F480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73A91-9451-4BDD-B7F6-89218733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133F1-44EA-41D0-81A0-37707E8C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E568F-D844-4EEE-96A9-774106A7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571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DC3F8-FF65-42F0-AA3B-9ABE8F87B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9C75A-60C1-4D75-89B5-27A83E8E3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95201D-DA9D-4CD3-AD4A-C79532A569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4D3F79-D099-4F3D-ABD1-617863BDF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36219-8C86-4E1A-A3DE-BC95844D77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6A3C9-A210-4CE8-AB7F-A11457C2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D436DD-875E-4B82-9EB4-A048A72C7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5D6AD9-5C06-45E8-A12E-321B05E8E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0396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4578-5F4F-41E0-A94A-4CC724D1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77AA15-D830-4BC1-AEA1-48B00D38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2EEEB-37BD-43F5-9CEE-7C711572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029050-B5E0-49C7-B14C-1D373129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8512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78E56E-1A1F-42C8-A5C4-AD9B3909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82990-A85F-440C-A56E-3CEB79B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67DDA-D82D-4EEF-8788-F5D5A9B8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3877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F258D-7C97-46ED-BD8F-97A3055A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2C5A-AED3-471D-8276-4532B159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B4291-E2FD-4BE1-A569-E5D5FDFBB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D653B-1902-4956-931D-0A10ADEB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CF61F-23C5-4D6F-BAD2-77964BD6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3DB79-0509-467F-BB02-3DDD3C392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5829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EBCE-BD9E-475C-B28A-D968A570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FE981-F462-45A9-8523-142A95ED5A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1D18E-4BA4-44A9-BFC1-D814237F5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46CF4-D80D-4DE4-BDB2-A6DA680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AA7C4-15E7-4165-855C-173F242AD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9E91A-3BA5-49B7-8F07-71D34CBE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808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1C8515-00C4-4088-A353-9338E6E22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0A3F6-C32D-4FEA-BF2E-189F147FF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B7C1-0805-493C-995C-E6129A8ACB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2E401-F02A-4779-BBC0-FCF2CD49CE05}" type="datetimeFigureOut">
              <a:rPr lang="en-SG" smtClean="0"/>
              <a:t>20/12/2020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67D84-3295-4182-8FA1-08936328A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78AE90-C26B-452B-8B06-958F9FE21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FC791-06B9-46F9-8AFB-9570FB65051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5497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2E977B0-27A2-41BB-BE43-98A19D0371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87" t="21573" r="37725" b="15356"/>
          <a:stretch/>
        </p:blipFill>
        <p:spPr>
          <a:xfrm>
            <a:off x="1510299" y="186236"/>
            <a:ext cx="8763857" cy="6232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14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2DC516-0A99-4F4E-9A81-CC40E905F2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50" t="13034" r="39494" b="20749"/>
          <a:stretch/>
        </p:blipFill>
        <p:spPr>
          <a:xfrm>
            <a:off x="3226085" y="502051"/>
            <a:ext cx="6565187" cy="57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62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Eng</dc:creator>
  <cp:lastModifiedBy>Philip Eng</cp:lastModifiedBy>
  <cp:revision>1</cp:revision>
  <dcterms:created xsi:type="dcterms:W3CDTF">2020-12-20T15:24:12Z</dcterms:created>
  <dcterms:modified xsi:type="dcterms:W3CDTF">2020-12-20T15:26:15Z</dcterms:modified>
</cp:coreProperties>
</file>