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003A-38C8-47F4-8E4B-7065DF64B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B2686-9AA2-43D8-930A-A65CF8F19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3578-2D13-47F0-9A3D-FC8D7370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A98B5-2716-49B7-A81A-BE51151D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335B-8E7A-4C43-9584-21C02FD7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047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48BD-6C19-4403-AA31-57C093D2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5EE10-190C-4F28-9CA5-EC319E1AD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AA48A-7C58-47C0-8688-52F89870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EE34-59FC-47B6-B69C-68D0124C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DF97-E2A1-43AA-B7FC-9F53F023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32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274BC-8D23-4F3A-AD74-BF4A5F827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6B8BE-A786-4879-8194-599235A71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223D-5907-4FA9-B542-E7C8C8EF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63280-1B9A-4AAF-8AD5-C24FCC6D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E2308-B2EF-44BF-8971-2DFA8F43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39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D462-6E64-404D-8B8D-84821BA9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A24-0553-4178-8651-F3BD8D618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4750-2368-491E-9FE7-9832BEF5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447E-8CC2-4783-8C7B-C06D7B9A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E9404-C121-4BBC-90E5-ECF645DF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37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F849-5DD2-4388-A79F-AEA12D44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6BA6-4ECB-4BEE-A48B-42945A0D4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FFCC-4575-4BA2-8446-107DEBD5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722E8-F76F-4D2B-9BF0-752877C4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B2BF-C80F-421E-BC90-302E725B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2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4C0F-A6B8-4491-9CAE-14252153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D8C8-ABE3-4E33-A5EF-8337C0AF1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AF8E5-871A-4A18-B9EE-5CB7C33B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F9790-F68D-45AF-9C18-5D9DD188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01324-9FED-4F1F-BF6E-50B70453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4E78-84E7-43D4-AAB5-B36C2D5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3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6BA8-E012-4E8C-8085-CDEBEC41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36236-9F4B-4B47-B810-F77E54F31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CBEAC-C59E-4282-A1F8-D4AEF05D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E7D04-2F77-4B68-A882-D5831B113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71EE4-A838-440B-BDBC-5A55C6B76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C941A-4F4E-48A0-B469-66635E22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E16A4-75A5-4445-8460-D5DA9D6D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F86C5-F599-42FC-A092-97733E17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29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B445-C050-4861-B2C7-A97F8D5C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AFC51-F615-4EF1-B4A5-6DDEFC78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998B0-1544-4CCF-A258-383FB4D8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813FA-BF27-4F7D-BED2-30E89398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361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C4AE2-A912-49DF-A248-CEFA67A6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50D26-546C-4931-BF98-F5F16253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F54FD-F3ED-4756-AF53-ADFD9B36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66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5016-398A-4DBB-8D92-A9435D1E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F6B6-95A4-46DE-B037-2BC2884B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7059C-C523-42C7-9F56-6BAF953FA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47DDB-EF34-44DC-883E-2478F531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5EEF9-3A5F-4F42-80F1-3AC6A56E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CC0AD-3463-458C-B153-7C8442E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578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8211-94EB-4477-AE20-F639F4F3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40E9-45B6-4786-8E31-7A53DC976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B9547-9DE2-4F50-B68E-77BB2F9C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F5F2E-1FE6-4C30-A8AD-55DEB61C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A2FA0-6CAE-48F6-A62A-4E9BBFCB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4D5F2-58DD-4D12-B0E6-5562DE9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0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16811-CC94-4DA8-8B17-78AA0D56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287CD-E8FD-4E2B-8A25-B211366A1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3DF21-8968-43B7-A3B7-429366C35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459E-580C-46DC-BDB7-31AA9CCCD6D6}" type="datetimeFigureOut">
              <a:rPr lang="en-SG" smtClean="0"/>
              <a:t>20/12/2020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6421-E007-462E-A54D-D728FA75C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9BEB4-A214-451F-8254-0AD1361B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AFAF-D676-44A7-9B30-43D8535B7B9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008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08675-106B-4E1E-9290-6DDA75B0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7" t="17379" r="39073" b="11011"/>
          <a:stretch/>
        </p:blipFill>
        <p:spPr>
          <a:xfrm>
            <a:off x="2239765" y="70853"/>
            <a:ext cx="7109717" cy="6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33E7F-2577-4AFC-8657-9BCFBB316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t="13933" r="39747" b="17603"/>
          <a:stretch/>
        </p:blipFill>
        <p:spPr>
          <a:xfrm>
            <a:off x="1356188" y="351469"/>
            <a:ext cx="8024118" cy="6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Eng</dc:creator>
  <cp:lastModifiedBy>Philip Eng</cp:lastModifiedBy>
  <cp:revision>1</cp:revision>
  <dcterms:created xsi:type="dcterms:W3CDTF">2020-12-20T15:28:39Z</dcterms:created>
  <dcterms:modified xsi:type="dcterms:W3CDTF">2020-12-20T15:30:34Z</dcterms:modified>
</cp:coreProperties>
</file>