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437D-A30E-47E3-A05A-4409B5B7F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D383E-3421-49A9-8037-1B84CEF93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D01B9-659C-4EC4-8553-B1D4B0B5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8CC-79E8-43BA-9FB0-6C5194496F20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76360-657F-482F-BAD2-D65FC0A6D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487DA-D571-4905-B59C-AEE2688C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3F27-CC42-4B36-B50B-950CDC9177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8554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4DC83-5616-4FF5-A8C7-1238056B1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9752A-DFBA-44CB-ABAC-083AFF18E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71A8A-44EF-467D-AE49-4F717597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8CC-79E8-43BA-9FB0-6C5194496F20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FD53F-2D24-4360-8508-5ACCC1E70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7B5F3-2B02-43C1-89E9-E67AC6C0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3F27-CC42-4B36-B50B-950CDC9177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355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CDB06A-3650-43BF-B7A3-DFDB234EA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81A33-9A4D-49A3-99C3-3767EB577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0F1EA-75C4-434F-AE31-F0EC718A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8CC-79E8-43BA-9FB0-6C5194496F20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224F8-BBB1-4CC3-B3C1-E28AA439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22F51-9CBE-40A5-87AC-98E80019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3F27-CC42-4B36-B50B-950CDC9177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226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0D634-F20F-4F61-81E5-8758F6520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9770-B1A0-4BE5-9691-B1AB5D228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35390-343C-4FDB-BEEB-B95B95D8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8CC-79E8-43BA-9FB0-6C5194496F20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43773-2A42-49B2-8BA7-C6DED5B9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8AF89-3A7C-44D7-B6C1-CB96463B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3F27-CC42-4B36-B50B-950CDC9177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2150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C6482-87CB-4556-8243-2A276AF9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D5F40-31FE-4627-895E-04B0FEE0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E6230-61AF-47F5-ADF0-E76CEDFF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8CC-79E8-43BA-9FB0-6C5194496F20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BB9A2-20A0-4C3C-AD2D-32AC39158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B86EA-9AE9-49A9-A02D-8920B839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3F27-CC42-4B36-B50B-950CDC9177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2408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58623-E8C0-48CD-9864-6626B874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0E9DD-223B-48DE-9B7F-343BB842C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63169-5FD3-4E83-BE8C-780E8FC2E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2DEEE-C658-4271-91F3-DDCC8AB5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8CC-79E8-43BA-9FB0-6C5194496F20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EB254-AC99-4482-BE50-3E72FD85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14167-00A5-41B1-8681-7BABE9FD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3F27-CC42-4B36-B50B-950CDC9177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069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0744-0737-4D47-9DEE-F7F6F8FA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54D10-DBC3-450A-8A89-DB0ED5300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B473F-079A-4313-AA9D-1926DAD43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76813-B43F-4FD4-B917-C23116945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F526C-90AD-4DE1-B265-EF24ABFC3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5099A2-D3CE-414D-A551-76FE6041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8CC-79E8-43BA-9FB0-6C5194496F20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D56AE4-B4B0-4AC3-BE30-BE1E2FD09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ECBBA-823B-42E5-AAF0-1A6A6248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3F27-CC42-4B36-B50B-950CDC9177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015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343B4-02F7-4833-9AA8-483C1AA8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529791-A319-411C-9A75-565998AB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8CC-79E8-43BA-9FB0-6C5194496F20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21B72-54FB-412A-9456-345A204B4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D2B2B-1C2F-44AC-BA9D-D864BCC5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3F27-CC42-4B36-B50B-950CDC9177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351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730417-8E05-4AB1-B7EB-B4A6520F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8CC-79E8-43BA-9FB0-6C5194496F20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9A845-AC23-4D19-AB27-88DFEB64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71623-13F1-4C5C-84D4-E9B6E275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3F27-CC42-4B36-B50B-950CDC9177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690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4C702-B53B-4E6D-BB87-02CBB7F71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23D96-2951-4D85-BFDF-D279DCF6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5959B-4B54-477D-93AA-78BF4A045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CF396-25E3-491A-A99B-6F68EE8AE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8CC-79E8-43BA-9FB0-6C5194496F20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16DBA-6681-4243-8742-761724492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535EF-8BE4-4B0E-AA1E-6FE23F01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3F27-CC42-4B36-B50B-950CDC9177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604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EB3C-C55F-442B-B754-B3D256620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61DCEC-7AC0-4701-8529-63EF8FBD7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FCDFA-EF57-4046-9A20-0D54E8256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FA042-7C49-42AE-B2D6-2B2328DE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8CC-79E8-43BA-9FB0-6C5194496F20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10931-D894-4779-9671-490B41B80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59685-C14B-4D49-9775-18BC0071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3F27-CC42-4B36-B50B-950CDC9177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59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DCFD25-49CC-4266-AD82-A2FE8015D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1897F-1C1A-4709-B894-4B47CFB5E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9BD07-6090-44B5-85C1-33563B413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E38CC-79E8-43BA-9FB0-6C5194496F20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D12BF-7A5A-4E8B-BD48-F00312DA0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2DDDD-E60D-4DAD-BFC7-A2B01AB3F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3F27-CC42-4B36-B50B-950CDC9177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1252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A8C9CB-C5B3-4339-9B2B-5AC04C884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35" t="16928" r="38229" b="8765"/>
          <a:stretch/>
        </p:blipFill>
        <p:spPr>
          <a:xfrm>
            <a:off x="2198669" y="90726"/>
            <a:ext cx="7006975" cy="66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236FD-7343-4CAE-9E7D-B42617FF6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51" t="17079" r="39241" b="18053"/>
          <a:stretch/>
        </p:blipFill>
        <p:spPr>
          <a:xfrm>
            <a:off x="1500026" y="180978"/>
            <a:ext cx="9123453" cy="683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2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Eng</dc:creator>
  <cp:lastModifiedBy>Philip Eng</cp:lastModifiedBy>
  <cp:revision>1</cp:revision>
  <dcterms:created xsi:type="dcterms:W3CDTF">2020-12-20T15:37:42Z</dcterms:created>
  <dcterms:modified xsi:type="dcterms:W3CDTF">2020-12-20T15:39:44Z</dcterms:modified>
</cp:coreProperties>
</file>