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37A4A-77E8-4A35-82C7-6E516B81A15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8DEF5-E51D-42F1-B6E8-2A687651E09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937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A8DEF5-E51D-42F1-B6E8-2A687651E09D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57104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25A13-00CD-46C4-9F63-F477EB60F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12B6C-CD9C-413A-A9C4-C5BE85A17E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7AC87-0675-49A2-8998-D006B7CC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2504E-023A-4768-9CD1-80D2533B7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01BC6-FA3B-4820-BDE0-B749FA2A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5943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03A0C-4A16-4E31-945F-CEBD20070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0C9D2-7333-47EC-B146-01B960AFC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E45DC-ADD8-47B3-9818-4919117AA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AAB1-77C2-4BB0-813A-B5A7E20E9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C8A17-21E8-4185-9EFA-738F2D22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902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D7625F-3200-461E-A2BC-9FA439D6F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3A712-F457-499B-B36A-C5ECA1C4B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3F35-FA6C-47D8-84D1-73985FCEC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11760-5843-46ED-A0F9-E92FFAE5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4C9DE-9FA1-47AE-8B22-53B78FE2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8465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3C21-E754-44C2-A8A3-EBF0D794D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B25B7-6E8C-4D0D-AD88-6EC817699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49CBF-321E-49D9-8C66-255CE27EA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B21B9-DF38-4627-BD5B-54B0022A3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B7D84-066C-4F55-9D46-BC3EBFCE8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672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B907-FD11-4F6F-A962-3C71D92A3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AD078-CF40-474D-8296-D9956037B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184E2-1252-4320-A03A-DA268B1A7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3D503-7CD0-40C6-BED8-627E8474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0FACB-6106-4144-87E9-E1193A801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8834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01B51-95D7-4717-8D7A-15B77B79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D76E7-7FD9-4551-9B2B-1101FB8CD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4A39F-7D75-4D59-AD93-10ED50E70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EE8ED-0221-4791-8F56-54893854F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6761F-4076-475F-8F8A-09D5961B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1DE1A-D9C1-40CB-A2EB-28704E49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15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DF296-E19C-4EBF-B750-7A8A288E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1F58C-577A-4924-95BE-9502C1866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AC30C-CC8D-4540-B886-064AB367C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4F964D-6E5D-4A7E-B332-3F1BB122C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3CB7DF-207E-49E6-9CEC-9D25EB9A1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B37EC-4DFD-494C-8A9E-D16FF62F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A8B37-2688-4E6B-8588-23B01382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69C52-9BB0-4D8E-84CF-37CC759C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415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E9A73-3BEF-431E-A314-B14E0C71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C08DD-CB97-4C39-A376-7978F4A4C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CA574-CC63-472E-826B-F61496F89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DBA6D-8BA6-452F-AC4C-EC55170C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3080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63FE12-70A7-4566-97F1-98131453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AF19AB-5D8C-4AEA-8B41-EBC3C925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95AF4-457A-490D-BA08-4CE6FBC0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090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4B543-3D5E-486B-9E3A-C384EE41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9E0FC-C1EB-4C05-8125-64FC776CA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AAA79-E1AF-463C-ADC7-A53CE74A6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8F1A2-86C3-4D16-8285-CBFB8F091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E3CA8B-5636-4D56-8082-0D0088302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B6A61-7F33-4E82-A0B6-2FCB2FAE4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7466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E81D-149C-430F-BDB0-D79EFD044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2A4A44-F9AE-41FC-8577-292DA8A3E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73399-C251-4255-AA6E-2AB3E546D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077B7-EC65-4E20-9C66-B552E2B0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0B881-9D76-4D2A-8D29-DCA37F62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3DEBE-2E77-43E7-99A3-39A5910AD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694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90013-9440-4BAD-BEEF-71DFCD74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8A8AA5-00DF-4A9E-9D7D-F2215FB9D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D3729-2D36-4255-B67F-A904B955E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1FAF9-F0EB-4D1C-8238-9C8BACAC183B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B25DA-9164-4EEA-AF57-2BD7202CD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DA74E-DD9F-48F3-804D-CC220983A1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42B1F-4EFC-4E28-B8F4-050B2A2F78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385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8E761FA-0C7D-4756-9715-8A63943974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33" t="17828" r="38736" b="10112"/>
          <a:stretch/>
        </p:blipFill>
        <p:spPr>
          <a:xfrm>
            <a:off x="2003459" y="52181"/>
            <a:ext cx="7479587" cy="676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06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43B8DE-BA56-433E-812D-3F3200A697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23" t="17978" r="39326" b="17902"/>
          <a:stretch/>
        </p:blipFill>
        <p:spPr>
          <a:xfrm>
            <a:off x="1356188" y="230784"/>
            <a:ext cx="9277565" cy="675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Eng</dc:creator>
  <cp:lastModifiedBy>Philip Eng</cp:lastModifiedBy>
  <cp:revision>1</cp:revision>
  <dcterms:created xsi:type="dcterms:W3CDTF">2020-12-20T15:45:09Z</dcterms:created>
  <dcterms:modified xsi:type="dcterms:W3CDTF">2020-12-20T15:47:03Z</dcterms:modified>
</cp:coreProperties>
</file>