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D95CC-47DC-44C7-8BDF-F13C3A609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5E06C-13DE-44CA-A354-57EE87CB4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CF542-29DC-4663-89E7-2C2C1A97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BEAA9-235B-48B9-B4CE-7FC60838E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193CE-E2E2-455D-87FC-D6D2030F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8567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C5C9-A57D-44F1-AE3D-B861B0E9A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D692B-4B8A-4B3D-86E5-746C1271C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5678E-6B1E-4DBD-8E9C-B8B6F48BE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A45BA-BA3F-4055-B7EE-26CEE020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9FCBD-A136-4772-8E74-21F783544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064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0FCB40-2514-44D5-9A5C-A640D1CA5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3290E6-910C-42F1-AF2A-5F207D8F1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58A04-E54F-4D26-9771-EEB0ACA3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A1920-9C32-4D3A-B9FD-1ECE2E4C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58BF0-9203-4072-AAA2-125D24C41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8652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1E2DD-0FC8-4DCB-B1F5-E32DD2C5F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013BD-E05F-4E73-8596-754DAF61C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0049C-F535-4B15-B7F2-3ADEA0ED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B9EC4-D92F-4C73-8546-A2CFD749C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5EB1-8652-450F-8DBD-2FDC10C4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796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617C-FF27-4325-85BB-2B6724D0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EE728-7EFD-44DC-A8D6-8D058740B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45175-75B3-46A5-9793-1A508308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20186-26A2-4F49-8783-CDA6ED3F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14769-1CF4-4C7A-8AB4-38A760AE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760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B045-B558-4572-8EE9-E53B98FD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A3F2C-968E-434E-841D-0185CB684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9452D-1447-40CC-849E-EA3367D9B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10134-DE47-46D2-A36D-A262BD39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90B9-A562-404F-99CF-0E8929DAB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DDD23-6F06-44BF-AD34-1F212B77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4748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926CE-B119-45E3-8143-EDCE54E47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E7E18-E469-4EA8-A032-B1FB4DC78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7971D-4D67-4902-9F7A-C9A1EC282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A524FE-DF2C-41B9-B7E2-1B2F87B16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750CB-7A90-484F-9550-40759F123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CB38ED-5BFE-44BF-AE96-4A7170DA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64A8A-E731-430A-9265-9260B9D05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AD8A23-000F-4919-9912-6C9BFDC0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172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82B9-A99E-49B5-913F-EFF0D6610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3887D3-89B9-4A33-8E46-6E711C14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A2CE1B-6094-44E5-BA7B-549798F1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7587F-7208-4678-8CDC-A918DAF3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981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F79CA6-6FCE-4F3C-8FE9-618AE8AB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9854B-5AED-4A50-AD8C-0672300A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2DA87-F274-45DC-B85C-C7FEC0BC1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194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24A5D-F402-4C36-A491-6857F293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8F4AE-2863-4B6F-B09A-EDA3CDE0E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AF31F-F785-4B9D-9649-11574C74F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6FDAC-BAF9-4D3D-90A3-030851B8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DA81C-021F-4383-A8D6-63869C0C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6B880-BCFB-43E9-9843-B6B8662E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613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9BF9-AC84-4DA1-8059-EDC0BB6E9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098EF6-10CE-4D7C-823A-917BCF7DE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FF300-3C61-41DA-B14D-063A36399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D7B09-3E48-4E5F-A7A1-4B6BB6F0D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2E1E9-5468-4EE4-A240-AE08FA96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9C358-8F97-4EEE-9324-D8D93F38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23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E10A2-F422-41F7-930E-8E49DADA1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5ED67-AC87-4774-A53B-02B3918F1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44933-1D31-4266-81EE-63C1917BA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D08A-CC06-4F00-B1B8-F84024CE3809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66250-EC4B-4940-8A95-5E01856C9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352E1-A0F3-40D4-B9BD-C885B449F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AFB64-A1D2-484B-A630-8C411EDFAC2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707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414AF4-0AC3-4C9E-B0D4-DCBE97C38B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96" t="17079" r="39832" b="9364"/>
          <a:stretch/>
        </p:blipFill>
        <p:spPr>
          <a:xfrm>
            <a:off x="2157572" y="140310"/>
            <a:ext cx="7099444" cy="691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689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7FEA84-3BDE-4652-96E4-FBECBE298D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682" r="39157" b="16555"/>
          <a:stretch/>
        </p:blipFill>
        <p:spPr>
          <a:xfrm>
            <a:off x="863030" y="433108"/>
            <a:ext cx="8465906" cy="538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988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Eng</dc:creator>
  <cp:lastModifiedBy>Philip Eng</cp:lastModifiedBy>
  <cp:revision>1</cp:revision>
  <dcterms:created xsi:type="dcterms:W3CDTF">2020-12-20T15:51:27Z</dcterms:created>
  <dcterms:modified xsi:type="dcterms:W3CDTF">2020-12-20T15:54:03Z</dcterms:modified>
</cp:coreProperties>
</file>