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D51ED-A577-4008-9CF0-9A92CDEA54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CC9474-8658-44F3-B691-1EC05F1534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D195D-1B5F-4116-9BFD-AAAA96069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7EE0-8567-4BCA-AF9A-2AEB7EB85211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F7429E-1745-4207-80AD-7228FB670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34F9D6-9AC3-4E3C-945A-5B0ABE6CB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D787-F127-4057-9474-2D35AF9BF07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90233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9AC5D-8BA5-4702-9814-F9D2C31B7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5DFB88-3CA8-4B13-9045-DD9D83E461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006696-609A-4FE1-B796-6C133C912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7EE0-8567-4BCA-AF9A-2AEB7EB85211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DD80D-16C3-4A6D-B268-829779590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0FD63-0757-46DC-869E-58DD5AFA1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D787-F127-4057-9474-2D35AF9BF07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23332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577CAE-D441-4BBC-B344-7F8CE6783A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C6AEAA-DB09-4034-99C8-CB358129DF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9C60D-CC8B-49EF-81E0-27203A228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7EE0-8567-4BCA-AF9A-2AEB7EB85211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E545C7-0CCD-46D2-89BD-FFE6B8062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29A0BC-7D48-4B7A-9C3F-406D180F6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D787-F127-4057-9474-2D35AF9BF07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58647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69E3E-7543-4F44-93A9-FC4CA4113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5D4E5-F1FE-4AA9-B744-EDF1477CD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B75623-85F0-43BA-B1A0-5FA00C6DE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7EE0-8567-4BCA-AF9A-2AEB7EB85211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0628BA-92F9-4931-83B9-E7D50D3DA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7259E-844E-423E-AE6D-3050442D7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D787-F127-4057-9474-2D35AF9BF07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50101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FBCAD-4514-4EF2-A01E-3DBA50166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8243EA-0EB9-4E44-8FC5-2944DD8A20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4C0D52-E0C8-4874-951D-122317C40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7EE0-8567-4BCA-AF9A-2AEB7EB85211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AE787F-B2DC-4125-AC2A-6AD4754B0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C03D9-79A4-4282-85C3-D59384DD6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D787-F127-4057-9474-2D35AF9BF07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93892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D6385-0215-4E53-A26E-0C98A56F1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AF6AE-1B1D-467F-BE3B-FB01ECF9A1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00091E-AD26-49B8-9412-9AD45AB3F2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BE9D99-4402-46F4-822A-9A7E5A10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7EE0-8567-4BCA-AF9A-2AEB7EB85211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7DE08F-9AE8-4035-B388-0F0C27CD1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5BD6C6-E4F7-4E17-B3F3-ACB61D22F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D787-F127-4057-9474-2D35AF9BF07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02644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56E63-10D0-4611-B20E-B6185838F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594FFC-2D1E-4B6D-8A8A-C318A942A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ACB566-C34E-4593-95CD-E144113CDD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E81A4F-E8F9-4259-8C44-01916B6E0E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B5840F-FC00-4B06-A91B-087241A31F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E35430-0456-406B-99B6-5456D510D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7EE0-8567-4BCA-AF9A-2AEB7EB85211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069BEE-4408-4A9A-AC79-4A27FC618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B4DAC4-B118-49BB-A7CC-CC04761A4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D787-F127-4057-9474-2D35AF9BF07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45413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DB2E9-1EEC-45A8-A439-C4E2C5218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C09A32-B157-4B8C-8B94-0310D8DEC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7EE0-8567-4BCA-AF9A-2AEB7EB85211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75E70C-9B08-4F49-9A57-525FE8394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51C763-390F-4640-A768-ECDF0F7E0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D787-F127-4057-9474-2D35AF9BF07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93119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FF621F-732D-42CA-ACBC-2C43D8120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7EE0-8567-4BCA-AF9A-2AEB7EB85211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AB274E-6F5E-4098-9213-418C1EE3D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0D6B76-BCD8-44EE-BB30-B61511B42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D787-F127-4057-9474-2D35AF9BF07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7276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7960B-011C-4EB2-A379-EAEAF11A4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32E013-B102-42AD-A716-F55D854829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7D3602-5749-4BB2-8E4C-1E22F9E6C5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7CF342-EE4A-45B1-82DD-8540A87DF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7EE0-8567-4BCA-AF9A-2AEB7EB85211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73DFFF-D3A7-4D2D-8F17-1DFB3E17D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98EAF4-1E9F-44FF-AD89-05790CDFD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D787-F127-4057-9474-2D35AF9BF07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3881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85101-7AA5-460C-B403-E802A5102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A27156-9659-4FEC-AFE0-BD9FAAEB0B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7542B3-6E55-4CC2-8942-0A42EF6750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901B77-592A-44BF-BCF2-FD1B1452C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7EE0-8567-4BCA-AF9A-2AEB7EB85211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DAFD53-8F3E-4337-9669-3CB6A09A7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5B7F2B-E3DE-4881-A9A6-7FDFE2E65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D787-F127-4057-9474-2D35AF9BF07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67532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991A90-C3F4-4366-A751-B62DD15FC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8B6F56-36A4-4E3D-A968-0C25C335D6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6CCE8-A6E9-4C14-A822-D0CA7FEA6F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07EE0-8567-4BCA-AF9A-2AEB7EB85211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DB6024-9705-46B7-B5ED-9BCDA96EA6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F32614-9B16-4BA5-9ED7-C67CFC3B99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ED787-F127-4057-9474-2D35AF9BF07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90848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C8F410B-0706-41AA-92D3-8E9FFD4CBC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539" t="17828" r="41855" b="10112"/>
          <a:stretch/>
        </p:blipFill>
        <p:spPr>
          <a:xfrm>
            <a:off x="3883633" y="708917"/>
            <a:ext cx="4828854" cy="4941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527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474D7A6-D638-4B2F-B4C8-876D7C7F47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859" t="21423" r="39494" b="16405"/>
          <a:stretch/>
        </p:blipFill>
        <p:spPr>
          <a:xfrm>
            <a:off x="1202076" y="107065"/>
            <a:ext cx="9010436" cy="62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725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Eng</dc:creator>
  <cp:lastModifiedBy>Philip Eng</cp:lastModifiedBy>
  <cp:revision>1</cp:revision>
  <dcterms:created xsi:type="dcterms:W3CDTF">2020-12-20T15:48:18Z</dcterms:created>
  <dcterms:modified xsi:type="dcterms:W3CDTF">2020-12-20T15:50:36Z</dcterms:modified>
</cp:coreProperties>
</file>