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43316-9742-4BB8-8DB9-13CD390B6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59AB7-3D66-42BE-AC96-10AA28346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5E552-4297-4B4D-8289-2F317475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0621E-B697-4BA4-8BCA-E240533D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E8A23-03E1-4D38-A9CB-7809640A3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3814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49C4-1D65-41B3-95C0-3547CD851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DEF0F-C619-4702-B1E4-9EBBBAE98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23090-8266-4A26-90B4-64359651D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61DF1-DC82-4E8E-A24C-F7AEA5555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02FFB-BB50-4738-83D8-93B395EA6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883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B2B5A-01E7-4906-B039-16B10F31D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985F3-6DD4-4D76-9AD4-03CFF3707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8E584-6419-4C02-A823-C238A1D5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D774E-5DE8-4B92-9512-9D2B8DE4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00BC0-4146-4A1B-817C-1A6AACA0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727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F8B26-5718-47F0-8A48-402EE9C2C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A697F-D724-4155-B24F-F42FDAA97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77730-37A8-47E2-8815-A31821D4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D5208-A52F-4A16-91C7-FBB79AC3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E8CB6-C8E5-476B-915D-5180DC8C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6747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8EEF9-5688-4A49-91AB-248C7DE5E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9BB32-A88F-4AB2-83B1-6C04F439F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B26BD-3B91-484E-B63E-21CB3DE69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8BD86-A488-41DB-98FA-C2E233AD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34D8E-B5F3-40FA-8D2C-E3A538C6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7367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4A8B2-489B-459C-AB1C-2594DF447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CF75E-0136-4761-AD2E-5FB439A2E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802B7-024C-4934-9E1D-AB2964282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730BE-EAED-429A-9CCB-F73842C5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7A4B4-1CD3-4026-A8BC-22DB01F7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E2FFF-218F-44A9-A196-AEAB82C9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4816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5F5F4-F28F-4E63-A99F-B57843AF4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0D354-6EF7-44C5-BC5B-A1676410F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8748E-8CFC-440F-8966-99CD9A7FD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0F3EA5-403A-44F0-A163-FA8C509A63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0945D2-7BDD-4F2E-A700-CE157FF6B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A683D-6BFA-49F7-AB33-85EDD8B4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800968-B3D8-4451-8F97-CF66D894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08A1A1-DCAD-48BB-AF58-04F27682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929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9EDEE-B258-4D9A-BA7F-0E27F7E7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82CBF-D9B8-47EA-8A7E-B120DB40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1DF03-8EA6-41A1-97FB-AE38756B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E333E-3CC5-47E1-8259-D50206A4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0340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E6390-DE29-44A8-8453-F009AFFC1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08A463-F364-4A39-BF52-63810679C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1730A-1399-4832-8AD1-93308B61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179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92603-431C-476B-BEDD-B65148F6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E03A8-50CD-4D9E-A89C-FA14D723C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1AA53-59DF-451A-8C94-88F2F01A6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9D2B7-C023-4377-AC98-5CF315C1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D5D22-BA69-4C8D-B6FF-7D0A8547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CE325-C8EA-43E4-BFA5-A9B2AA3FC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714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726E7-556D-47D1-BDA5-AFF3D0DA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A7B6CB-C6C5-4E84-8CA2-7E8727B7B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E73FE-DB25-4F25-B3CB-9F4F01239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B45E6-E471-45BA-A5FE-AA144C496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BC435-67F9-489A-8E6A-B62934E8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19563-AC4B-4BD8-A12D-38968BF1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2495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0D7AD3-5481-4B5B-88B6-82059464C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D512E-DCAE-4254-AB50-ACFA79B0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AA2C7-EC6A-4EA5-B0BF-B7EDFD44A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8739-B57F-4CB7-88D0-BDFDDA6180E9}" type="datetimeFigureOut">
              <a:rPr lang="en-SG" smtClean="0"/>
              <a:t>21/12/2020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23946-7D68-42D8-82D4-962128385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252B9-F89B-4578-9D2A-E363470A3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1A108-5762-40F0-8748-5EA717B3363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4405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D096E22-78CB-4CC3-8414-F3B38F76BE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87" t="16928" r="40168" b="8465"/>
          <a:stretch/>
        </p:blipFill>
        <p:spPr>
          <a:xfrm>
            <a:off x="2229491" y="143901"/>
            <a:ext cx="6462446" cy="652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6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8C240B-30C0-48D1-962B-D00CC54144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72" t="16030" r="38988" b="15356"/>
          <a:stretch/>
        </p:blipFill>
        <p:spPr>
          <a:xfrm>
            <a:off x="2599361" y="821932"/>
            <a:ext cx="6113124" cy="470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4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Eng</dc:creator>
  <cp:lastModifiedBy>Philip Eng</cp:lastModifiedBy>
  <cp:revision>1</cp:revision>
  <dcterms:created xsi:type="dcterms:W3CDTF">2020-12-21T12:16:15Z</dcterms:created>
  <dcterms:modified xsi:type="dcterms:W3CDTF">2020-12-21T12:17:49Z</dcterms:modified>
</cp:coreProperties>
</file>