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F1BD-E860-47C4-BB25-EEF8AADB0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A2216-D8DA-459F-84B1-621440024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105FB-39CE-4560-A595-24D57850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922F1-4392-406A-A720-4F4E59B9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9D8F5-5CE5-4879-8754-0F67A13D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942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9088-B637-4261-8324-CC73B88A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84969-840C-428B-9DB6-36763A483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0BE7-FA27-4954-9E3A-3E1AC027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529F0-0280-43F2-880F-403DCAE3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E73A8-F8EB-4FFC-9848-7DEE59CE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670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3AE47-6537-4B0C-844E-70B9F6E0E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F98DB-39A6-47D8-81FE-3BF4CCA73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29CB8-251E-4C1F-AE61-9C56AF16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0ADEC-B3F1-4197-BCBB-CB101FC7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DA74F-8B30-4DFC-99C9-2D9C4442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93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760C-4603-4DD7-BBE6-F1E5A4CE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7004-747B-49F2-BABF-E1C03D4B4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8FCB-8956-40F2-AFBD-A1DF5B15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150D0-0C5F-4987-9B3D-AC2CCB88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966F1-B458-450C-B965-D97FCFBA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44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1B2B-28B5-46AA-9F3C-B22F0169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EBB80-6C0E-4E1D-8369-863630CC1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7B72-D28E-4182-94AC-26CEC6E4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E28DC-5960-4388-BA8C-4798FC24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33D18-9C64-4B68-BFF2-669E5257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058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9D17-CA39-460B-B640-3759B688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76B4-696D-4B5E-A52F-3F161784F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8A267-9D97-411F-90D9-9DAC252E4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44D8C-86CA-4586-92AB-31ABBD68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DE849-6C15-4064-B081-C429BE0F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3AF53-BBAF-4209-BE9E-09E9172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719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2D0B-9AA9-45B7-8BDD-629397A3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538D9-8E41-4B3E-A307-C9E7D83F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E5A87-B830-4F78-BD08-0A739C5A8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7C1C4-1AA0-4981-A8C1-8A25631B1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C9D6D-170E-40DA-AB59-9DD46CEFB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EC5E7-61F3-47D9-B515-58C171A9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FA2E-F4DB-45FD-AC5C-A4C807D9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B241F-045E-4089-B4F0-10004BCA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21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A7E2-830E-487C-A4B0-8CB64BCE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BBF9A-5291-424D-8F51-CD4442FC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0753C-10FB-47CC-A8C1-B77D8DAC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5E354-0A48-4E2D-AB44-5AB0D676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09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8381D-FDE4-40A0-ABB0-7FD8AA62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EE0A4-A6A3-4500-BA7D-8008043C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B4F4E-DD23-47E7-A9C4-3B3CDF82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857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306E-E851-4F83-8107-66BF8F74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9AF81-2C89-4084-B95C-0164519C4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9243B-8160-47CF-90FE-B8216D1E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0D218-45BE-46B6-9815-B1B1F6BC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C0026-DA66-4E0C-8FE7-9F0F8EEF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E8029-D4B9-4454-B343-67CE4AFD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43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B92D-A7ED-4646-9465-78AE331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A23B48-50DB-4FCC-9730-B0222664F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20FC3-204D-4881-A459-EA7ECF047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581B1-EFAD-4F27-97B1-1CF4C7FF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BBAB7-9CEF-45C6-B234-91A68246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45FC0-5B61-4D77-839C-3CC4727A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51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35909-6DA2-4B7A-9340-37A6448EB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FBCA0-C55A-44A8-83D5-EDAD3CBD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6475D-AEF9-46D0-B250-900C051DC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2BB1E-5963-46A7-AD64-1F5CF161DD7D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1B3B-0616-44D4-BE95-F90CC86FA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09BF-0725-4BDF-BA6F-F52B2F81E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E701-1FEF-4730-9775-824EDD4721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30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9659A8-86BC-43F4-8F82-A3B6468E29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07" t="17228" r="38399" b="8614"/>
          <a:stretch/>
        </p:blipFill>
        <p:spPr>
          <a:xfrm>
            <a:off x="2085654" y="353173"/>
            <a:ext cx="6832315" cy="640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7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0F7AE6-436B-424F-8DC3-7E48EF9F6E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49" t="23295" r="40504" b="17528"/>
          <a:stretch/>
        </p:blipFill>
        <p:spPr>
          <a:xfrm>
            <a:off x="1232898" y="532630"/>
            <a:ext cx="8912895" cy="585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8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2020-12-21T12:18:58Z</dcterms:created>
  <dcterms:modified xsi:type="dcterms:W3CDTF">2020-12-21T12:20:32Z</dcterms:modified>
</cp:coreProperties>
</file>