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804" y="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6CB56D-90D9-488B-BF8D-52E07602F0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C6C3D0A-182A-4814-BB2F-C25F26BFDE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4C2CA7-F61F-4334-9E08-7F6841C911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09AE2-8AFE-4363-8374-8146CEFB7D1A}" type="datetimeFigureOut">
              <a:rPr lang="en-SG" smtClean="0"/>
              <a:t>20/12/2020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0847B2-08AE-429C-ADD8-7CBDEEAC62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DA0D7E-8783-4D13-A4A3-F9808A749D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F2FA7-9D81-4128-8E48-CCAECAAAE78F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0470113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305135-8D91-4444-950B-9018F96F51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2DBCAE6-F072-4BE8-B71C-E49E17A7DA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EFB301-D3AA-4355-9AAC-C31161BB48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09AE2-8AFE-4363-8374-8146CEFB7D1A}" type="datetimeFigureOut">
              <a:rPr lang="en-SG" smtClean="0"/>
              <a:t>20/12/2020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219254-ABC3-463B-8A57-CC885893A0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3EA362-FDF2-4983-8653-83ADB3FF12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F2FA7-9D81-4128-8E48-CCAECAAAE78F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7881551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B5F92F7-CE23-4ED3-BF4C-5ADC10D2F28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5D4A69C-5BC3-4800-A33B-C2C3FDB411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205188-6E76-4C80-B414-9165F4168D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09AE2-8AFE-4363-8374-8146CEFB7D1A}" type="datetimeFigureOut">
              <a:rPr lang="en-SG" smtClean="0"/>
              <a:t>20/12/2020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39885E-A2E4-46E2-9CE9-DF47EB88B1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E6F41A-BAA4-4560-931F-066B811026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F2FA7-9D81-4128-8E48-CCAECAAAE78F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6171792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F5CE00-DD1D-4CC4-84E0-C73ED99C10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FF1F03-2330-4B66-ADD4-2360965FC9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F48C38-2E47-404D-9D06-720848FB5D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09AE2-8AFE-4363-8374-8146CEFB7D1A}" type="datetimeFigureOut">
              <a:rPr lang="en-SG" smtClean="0"/>
              <a:t>20/12/2020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A811CF-C9D5-4BEE-91AD-9B375820B7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56FE6D-324C-4F8B-AA3A-257BCADC15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F2FA7-9D81-4128-8E48-CCAECAAAE78F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033644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0C0CD2-38D9-4A58-B2D5-3647CA6CF9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FD25CC-9C17-482E-885F-AA91E8A3E3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08D815-9BC8-425E-94DA-722AB2BAB4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09AE2-8AFE-4363-8374-8146CEFB7D1A}" type="datetimeFigureOut">
              <a:rPr lang="en-SG" smtClean="0"/>
              <a:t>20/12/2020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05C10D-7FEB-49F0-A471-88D4FD53CC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535DF1-17FF-45A8-BC19-0D8BF9D1A0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F2FA7-9D81-4128-8E48-CCAECAAAE78F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9238494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06610C-6C90-461A-97A3-5FD49FF2E5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407265-1F03-4FAA-A0E2-394E6DE7845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5AB672-1F97-4C65-996A-6A9C04645C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5E1B295-CE10-4BE0-9C80-B4661D74B0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09AE2-8AFE-4363-8374-8146CEFB7D1A}" type="datetimeFigureOut">
              <a:rPr lang="en-SG" smtClean="0"/>
              <a:t>20/12/2020</a:t>
            </a:fld>
            <a:endParaRPr lang="en-S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C03F759-58B6-4936-AC83-EF8C8E479B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EFAB6B-0485-444F-B33B-82FB1D6705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F2FA7-9D81-4128-8E48-CCAECAAAE78F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6652441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113944-D658-4F63-96A7-256969C18A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078AFE4-0AFA-4CE8-B36D-325453DB12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556B5E6-9291-47FA-98B7-B9CA214961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814E157-579B-4118-AFA7-0A628774967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29DF497-DB21-4D28-AC69-2A4A525C839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CB74161-0D0C-4B69-8ECF-D30D743B85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09AE2-8AFE-4363-8374-8146CEFB7D1A}" type="datetimeFigureOut">
              <a:rPr lang="en-SG" smtClean="0"/>
              <a:t>20/12/2020</a:t>
            </a:fld>
            <a:endParaRPr lang="en-SG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6DF0324-9604-447D-AB47-BC5C9B0A47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B6FBFAD-47D6-4394-BC7F-F03F47A7A1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F2FA7-9D81-4128-8E48-CCAECAAAE78F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0723284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EE88D2-17B7-4B76-A67D-CDB20FD6C3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49DCD6B-7D6D-420D-9F57-AB530868D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09AE2-8AFE-4363-8374-8146CEFB7D1A}" type="datetimeFigureOut">
              <a:rPr lang="en-SG" smtClean="0"/>
              <a:t>20/12/2020</a:t>
            </a:fld>
            <a:endParaRPr lang="en-SG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D279D3-1DEA-4F8F-A27B-D353F962F9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E8E7C87-C136-4834-9008-4C4B4B9161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F2FA7-9D81-4128-8E48-CCAECAAAE78F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0169582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BCEAEBF-4E1C-4D0A-84EB-41659846B4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09AE2-8AFE-4363-8374-8146CEFB7D1A}" type="datetimeFigureOut">
              <a:rPr lang="en-SG" smtClean="0"/>
              <a:t>20/12/2020</a:t>
            </a:fld>
            <a:endParaRPr lang="en-SG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EA0C133-CB8F-475A-9EC8-63DEE30271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0E489BA-2CBD-4C19-9ADA-2ED82E4375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F2FA7-9D81-4128-8E48-CCAECAAAE78F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9022901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8BABBD-7400-43E3-882E-3D9F2F4F51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35C66F-B8D2-47B5-8C91-195BED237F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4A66B62-E4D4-4328-A28C-FDC198CCEB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667912-3E31-462B-8D8A-AB1FA6278E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09AE2-8AFE-4363-8374-8146CEFB7D1A}" type="datetimeFigureOut">
              <a:rPr lang="en-SG" smtClean="0"/>
              <a:t>20/12/2020</a:t>
            </a:fld>
            <a:endParaRPr lang="en-S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47E686-3156-4DE7-8F1D-06BAA74634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6CDC60C-DCD7-4A47-8F53-A68C8972F3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F2FA7-9D81-4128-8E48-CCAECAAAE78F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890862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6417CA-5BBA-4209-A812-1C671DBAB0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1EE3144-DE85-4BD1-AED1-84698A92ECB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SG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4DF639C-5B80-4AC0-8F6F-28F00B7C50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2947C5-3986-4468-8A0D-A84FA799C4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09AE2-8AFE-4363-8374-8146CEFB7D1A}" type="datetimeFigureOut">
              <a:rPr lang="en-SG" smtClean="0"/>
              <a:t>20/12/2020</a:t>
            </a:fld>
            <a:endParaRPr lang="en-S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3C4B278-6F2B-4FE4-B426-76BFACCDFC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9B26A09-5F5E-4B86-82BB-96BC756999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F2FA7-9D81-4128-8E48-CCAECAAAE78F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5472479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B612359-D617-4AA2-B287-1C2E981568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BD9BB59-8CB7-4D49-9D5A-E9FE53176B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4F0C62-8D74-4B3C-BF69-DF5F9558840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F09AE2-8AFE-4363-8374-8146CEFB7D1A}" type="datetimeFigureOut">
              <a:rPr lang="en-SG" smtClean="0"/>
              <a:t>20/12/2020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5D9E15-F2A8-4363-858B-F56EFFF8187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626A10-0290-40EA-B591-66742F3B633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7F2FA7-9D81-4128-8E48-CCAECAAAE78F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21920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96790D5C-C296-40E2-A79D-1C6AD12CAF1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6602" t="17686" r="38988" b="10243"/>
          <a:stretch/>
        </p:blipFill>
        <p:spPr>
          <a:xfrm>
            <a:off x="3637051" y="698643"/>
            <a:ext cx="5414481" cy="5024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47826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ACD6D74-1F99-47A6-9618-C84E8A04527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585" t="17079" r="38735" b="17303"/>
          <a:stretch/>
        </p:blipFill>
        <p:spPr>
          <a:xfrm>
            <a:off x="924673" y="295257"/>
            <a:ext cx="9215919" cy="6336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05279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Philip Eng</dc:creator>
  <cp:lastModifiedBy>Philip Eng</cp:lastModifiedBy>
  <cp:revision>1</cp:revision>
  <dcterms:created xsi:type="dcterms:W3CDTF">2020-12-20T15:55:28Z</dcterms:created>
  <dcterms:modified xsi:type="dcterms:W3CDTF">2020-12-20T15:57:09Z</dcterms:modified>
</cp:coreProperties>
</file>