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15" r:id="rId3"/>
    <p:sldId id="264" r:id="rId4"/>
    <p:sldId id="312" r:id="rId5"/>
    <p:sldId id="295" r:id="rId6"/>
    <p:sldId id="292" r:id="rId7"/>
    <p:sldId id="296" r:id="rId8"/>
    <p:sldId id="297" r:id="rId9"/>
    <p:sldId id="302" r:id="rId10"/>
    <p:sldId id="303" r:id="rId11"/>
    <p:sldId id="304" r:id="rId12"/>
    <p:sldId id="262" r:id="rId13"/>
    <p:sldId id="263" r:id="rId14"/>
    <p:sldId id="274" r:id="rId15"/>
    <p:sldId id="314" r:id="rId16"/>
    <p:sldId id="258" r:id="rId17"/>
    <p:sldId id="268" r:id="rId18"/>
    <p:sldId id="269" r:id="rId19"/>
    <p:sldId id="285" r:id="rId20"/>
    <p:sldId id="270" r:id="rId21"/>
    <p:sldId id="278" r:id="rId22"/>
    <p:sldId id="276" r:id="rId23"/>
    <p:sldId id="313" r:id="rId24"/>
    <p:sldId id="284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0" d="100"/>
          <a:sy n="100" d="100"/>
        </p:scale>
        <p:origin x="360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06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820B9-2DE4-4224-86F8-4C28CB3666A8}" type="datetimeFigureOut">
              <a:rPr lang="en-US" smtClean="0"/>
              <a:pPr/>
              <a:t>12/5/2021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5FD0E-8C8C-4779-B68C-38AC5B606A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843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820B9-2DE4-4224-86F8-4C28CB3666A8}" type="datetimeFigureOut">
              <a:rPr lang="en-US" smtClean="0"/>
              <a:pPr/>
              <a:t>12/5/2021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5FD0E-8C8C-4779-B68C-38AC5B606A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205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820B9-2DE4-4224-86F8-4C28CB3666A8}" type="datetimeFigureOut">
              <a:rPr lang="en-US" smtClean="0"/>
              <a:pPr/>
              <a:t>12/5/2021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5FD0E-8C8C-4779-B68C-38AC5B606A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198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820B9-2DE4-4224-86F8-4C28CB3666A8}" type="datetimeFigureOut">
              <a:rPr lang="en-US" smtClean="0"/>
              <a:pPr/>
              <a:t>12/5/2021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5FD0E-8C8C-4779-B68C-38AC5B606A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5633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820B9-2DE4-4224-86F8-4C28CB3666A8}" type="datetimeFigureOut">
              <a:rPr lang="en-US" smtClean="0"/>
              <a:pPr/>
              <a:t>12/5/2021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5FD0E-8C8C-4779-B68C-38AC5B606A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253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820B9-2DE4-4224-86F8-4C28CB3666A8}" type="datetimeFigureOut">
              <a:rPr lang="en-US" smtClean="0"/>
              <a:pPr/>
              <a:t>12/5/2021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5FD0E-8C8C-4779-B68C-38AC5B606A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9531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820B9-2DE4-4224-86F8-4C28CB3666A8}" type="datetimeFigureOut">
              <a:rPr lang="en-US" smtClean="0"/>
              <a:pPr/>
              <a:t>12/5/2021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5FD0E-8C8C-4779-B68C-38AC5B606A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986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820B9-2DE4-4224-86F8-4C28CB3666A8}" type="datetimeFigureOut">
              <a:rPr lang="en-US" smtClean="0"/>
              <a:pPr/>
              <a:t>12/5/2021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5FD0E-8C8C-4779-B68C-38AC5B606A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694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820B9-2DE4-4224-86F8-4C28CB3666A8}" type="datetimeFigureOut">
              <a:rPr lang="en-US" smtClean="0"/>
              <a:pPr/>
              <a:t>12/5/2021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5FD0E-8C8C-4779-B68C-38AC5B606A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286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820B9-2DE4-4224-86F8-4C28CB3666A8}" type="datetimeFigureOut">
              <a:rPr lang="en-US" smtClean="0"/>
              <a:pPr/>
              <a:t>12/5/2021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5FD0E-8C8C-4779-B68C-38AC5B606A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519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820B9-2DE4-4224-86F8-4C28CB3666A8}" type="datetimeFigureOut">
              <a:rPr lang="en-US" smtClean="0"/>
              <a:pPr/>
              <a:t>12/5/2021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5FD0E-8C8C-4779-B68C-38AC5B606A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018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2820B9-2DE4-4224-86F8-4C28CB3666A8}" type="datetimeFigureOut">
              <a:rPr lang="en-US" smtClean="0"/>
              <a:pPr/>
              <a:t>12/5/2021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85FD0E-8C8C-4779-B68C-38AC5B606A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0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FDD9E9-0E71-4580-A58B-93F6CD80D8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93090"/>
            <a:ext cx="11027882" cy="1401912"/>
          </a:xfrm>
        </p:spPr>
        <p:txBody>
          <a:bodyPr anchor="b">
            <a:noAutofit/>
          </a:bodyPr>
          <a:lstStyle/>
          <a:p>
            <a:r>
              <a:rPr lang="en-US" sz="4800" dirty="0">
                <a:solidFill>
                  <a:schemeClr val="tx2"/>
                </a:solidFill>
              </a:rPr>
              <a:t>Observance of World Lung Day 2021: Bangladesh Lung Foundation 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2E1A7D61-73F0-4F5D-9F3F-B5B1C0BB72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7754" y="2063762"/>
            <a:ext cx="5593973" cy="219682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F178510-44A2-4936-81CC-E89CE693D8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598" y="1870734"/>
            <a:ext cx="4924223" cy="2688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543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3988" y="1702191"/>
            <a:ext cx="8740725" cy="4916658"/>
          </a:xfr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50CDBB76-A27F-4795-8BE0-8252010135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373751" cy="732155"/>
          </a:xfrm>
        </p:spPr>
        <p:txBody>
          <a:bodyPr>
            <a:normAutofit/>
          </a:bodyPr>
          <a:lstStyle/>
          <a:p>
            <a:r>
              <a:rPr lang="en-US" sz="3600" dirty="0"/>
              <a:t>CEO, Bangladesh Environmental Lawyer’s Association</a:t>
            </a:r>
          </a:p>
        </p:txBody>
      </p:sp>
    </p:spTree>
    <p:extLst>
      <p:ext uri="{BB962C8B-B14F-4D97-AF65-F5344CB8AC3E}">
        <p14:creationId xmlns:p14="http://schemas.microsoft.com/office/powerpoint/2010/main" val="18172352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5064" y="1379513"/>
            <a:ext cx="9364395" cy="5267472"/>
          </a:xfr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FDAACAFA-BE60-4B80-AA80-80B2FE3F9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373751" cy="732155"/>
          </a:xfrm>
        </p:spPr>
        <p:txBody>
          <a:bodyPr>
            <a:normAutofit/>
          </a:bodyPr>
          <a:lstStyle/>
          <a:p>
            <a:r>
              <a:rPr lang="en-US" sz="3600" dirty="0"/>
              <a:t>Music Composer and Rockstar - Habib Wahid</a:t>
            </a:r>
          </a:p>
        </p:txBody>
      </p:sp>
    </p:spTree>
    <p:extLst>
      <p:ext uri="{BB962C8B-B14F-4D97-AF65-F5344CB8AC3E}">
        <p14:creationId xmlns:p14="http://schemas.microsoft.com/office/powerpoint/2010/main" val="29941836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8965" y="1243231"/>
            <a:ext cx="9631681" cy="5417821"/>
          </a:xfrm>
        </p:spPr>
      </p:pic>
    </p:spTree>
    <p:extLst>
      <p:ext uri="{BB962C8B-B14F-4D97-AF65-F5344CB8AC3E}">
        <p14:creationId xmlns:p14="http://schemas.microsoft.com/office/powerpoint/2010/main" val="39296777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9099" y="1182321"/>
            <a:ext cx="9429344" cy="5310554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F3E0E239-5609-4530-B779-8DDDCF589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373751" cy="732155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President APSR – Prof. Yoichi Nakanishi joins through internet</a:t>
            </a:r>
          </a:p>
        </p:txBody>
      </p:sp>
    </p:spTree>
    <p:extLst>
      <p:ext uri="{BB962C8B-B14F-4D97-AF65-F5344CB8AC3E}">
        <p14:creationId xmlns:p14="http://schemas.microsoft.com/office/powerpoint/2010/main" val="26793602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568" y="1820008"/>
            <a:ext cx="8956431" cy="5037992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D1CAAE01-8E63-4F42-98AF-B3B467876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373751" cy="732155"/>
          </a:xfrm>
        </p:spPr>
        <p:txBody>
          <a:bodyPr>
            <a:normAutofit/>
          </a:bodyPr>
          <a:lstStyle/>
          <a:p>
            <a:r>
              <a:rPr lang="en-US" sz="3600" dirty="0"/>
              <a:t>Audience at main observance meeting</a:t>
            </a:r>
          </a:p>
        </p:txBody>
      </p:sp>
    </p:spTree>
    <p:extLst>
      <p:ext uri="{BB962C8B-B14F-4D97-AF65-F5344CB8AC3E}">
        <p14:creationId xmlns:p14="http://schemas.microsoft.com/office/powerpoint/2010/main" val="442340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02100-B371-41A7-A969-D8EFB1ABC5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354" y="98474"/>
            <a:ext cx="8862646" cy="1209821"/>
          </a:xfrm>
        </p:spPr>
        <p:txBody>
          <a:bodyPr>
            <a:normAutofit/>
          </a:bodyPr>
          <a:lstStyle/>
          <a:p>
            <a:r>
              <a:rPr lang="en-US" sz="3600" dirty="0"/>
              <a:t>Scientific seminar at a large zonal city- Cumilla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802F86F-DE54-44DD-AE3F-46908CE498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8470" y="1010903"/>
            <a:ext cx="7682133" cy="5748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936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IMG-20211109-WA00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49490" y="1645920"/>
            <a:ext cx="8990818" cy="5057335"/>
          </a:xfrm>
          <a:prstGeom prst="rect">
            <a:avLst/>
          </a:prstGeom>
          <a:noFill/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3115DE49-1BF9-4A93-A47A-D7FA03D1B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373751" cy="732155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H.E.US Ambassador to Bangladesh joins COVID training session at Cumilla Medical College</a:t>
            </a:r>
          </a:p>
        </p:txBody>
      </p:sp>
    </p:spTree>
    <p:extLst>
      <p:ext uri="{BB962C8B-B14F-4D97-AF65-F5344CB8AC3E}">
        <p14:creationId xmlns:p14="http://schemas.microsoft.com/office/powerpoint/2010/main" val="10791389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</p:spTree>
    <p:extLst>
      <p:ext uri="{BB962C8B-B14F-4D97-AF65-F5344CB8AC3E}">
        <p14:creationId xmlns:p14="http://schemas.microsoft.com/office/powerpoint/2010/main" val="12670096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5865708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91306"/>
            <a:ext cx="7321062" cy="389732"/>
          </a:xfrm>
        </p:spPr>
        <p:txBody>
          <a:bodyPr>
            <a:normAutofit fontScale="90000"/>
          </a:bodyPr>
          <a:lstStyle/>
          <a:p>
            <a:r>
              <a:rPr lang="en-US" sz="2400" dirty="0"/>
              <a:t>Invitation card to main ceremony in the capital, Dhaka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C:\Users\user\Desktop\IMG-20210923-WA0011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1015" y="870437"/>
            <a:ext cx="11980985" cy="59875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829260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429B10-828C-4C15-9CD5-EDA9668E1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activities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423365-9F8C-42E7-A136-C9B8EDEE16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Main observance ceremony at capital, Dhaka with celebrities from various sectors</a:t>
            </a:r>
          </a:p>
          <a:p>
            <a:r>
              <a:rPr lang="en-US" dirty="0"/>
              <a:t>Spirometry workshop</a:t>
            </a:r>
          </a:p>
          <a:p>
            <a:r>
              <a:rPr lang="en-US" dirty="0"/>
              <a:t>CME seminar at large zonal city- Cumilla</a:t>
            </a:r>
          </a:p>
          <a:p>
            <a:r>
              <a:rPr lang="en-US" dirty="0"/>
              <a:t>COVID training session (USAID funded) witnessed by US Ambassador</a:t>
            </a:r>
          </a:p>
          <a:p>
            <a:r>
              <a:rPr lang="en-US" sz="2800"/>
              <a:t>Mask </a:t>
            </a:r>
            <a:r>
              <a:rPr lang="en-US" sz="2800" dirty="0"/>
              <a:t>and educational material distribution among underprivileged children</a:t>
            </a:r>
          </a:p>
          <a:p>
            <a:r>
              <a:rPr lang="en-US" dirty="0"/>
              <a:t>Awareness generation through river cruise</a:t>
            </a:r>
          </a:p>
        </p:txBody>
      </p:sp>
    </p:spTree>
    <p:extLst>
      <p:ext uri="{BB962C8B-B14F-4D97-AF65-F5344CB8AC3E}">
        <p14:creationId xmlns:p14="http://schemas.microsoft.com/office/powerpoint/2010/main" val="25207773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622" y="1652710"/>
            <a:ext cx="8604737" cy="4840165"/>
          </a:xfr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99115388-DFA1-4FDD-AB0B-401E82DB6D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373751" cy="732155"/>
          </a:xfrm>
        </p:spPr>
        <p:txBody>
          <a:bodyPr>
            <a:normAutofit/>
          </a:bodyPr>
          <a:lstStyle/>
          <a:p>
            <a:r>
              <a:rPr lang="en-US" sz="3600" dirty="0"/>
              <a:t>Hands-on training at Spirometry Workshop</a:t>
            </a:r>
          </a:p>
        </p:txBody>
      </p:sp>
    </p:spTree>
    <p:extLst>
      <p:ext uri="{BB962C8B-B14F-4D97-AF65-F5344CB8AC3E}">
        <p14:creationId xmlns:p14="http://schemas.microsoft.com/office/powerpoint/2010/main" val="23906083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3187640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6087" y="1319724"/>
            <a:ext cx="8970497" cy="5045905"/>
          </a:xfr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5A8A75B1-EAD5-49A5-9D2E-03A94CCBDB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373751" cy="732155"/>
          </a:xfrm>
        </p:spPr>
        <p:txBody>
          <a:bodyPr>
            <a:normAutofit/>
          </a:bodyPr>
          <a:lstStyle/>
          <a:p>
            <a:r>
              <a:rPr lang="en-US" sz="3600" dirty="0"/>
              <a:t>Smiling faces of workshop participants  </a:t>
            </a:r>
          </a:p>
        </p:txBody>
      </p:sp>
    </p:spTree>
    <p:extLst>
      <p:ext uri="{BB962C8B-B14F-4D97-AF65-F5344CB8AC3E}">
        <p14:creationId xmlns:p14="http://schemas.microsoft.com/office/powerpoint/2010/main" val="4269021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2D087-7995-4793-A34C-AC97B00B3D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Mask and educational material distribution among underprivileged children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B120898-764D-4423-8776-521996557B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071" y="1632645"/>
            <a:ext cx="9650437" cy="5175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4327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Awareness generation through river cruise</a:t>
            </a:r>
          </a:p>
        </p:txBody>
      </p:sp>
      <p:pic>
        <p:nvPicPr>
          <p:cNvPr id="1026" name="Picture 2" descr="C:\Users\user\Desktop\IMG-20210923-WA0008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4216" y="1547647"/>
            <a:ext cx="5801784" cy="3263503"/>
          </a:xfrm>
          <a:prstGeom prst="rect">
            <a:avLst/>
          </a:prstGeom>
          <a:noFill/>
        </p:spPr>
      </p:pic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BF46235D-3BAC-4482-9959-EDEA49E8D6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8570" y="2506662"/>
            <a:ext cx="5801784" cy="4351338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0CE0DA-3302-4F38-B7AA-0366B338B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930" y="198609"/>
            <a:ext cx="6877624" cy="462573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BLF is a World Lung Day Partner  with FIRS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93CB101-1F9A-4C02-957A-FEEC3E15843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75" y="1002696"/>
            <a:ext cx="4852608" cy="4852608"/>
          </a:xfrm>
          <a:prstGeom prst="rect">
            <a:avLst/>
          </a:prstGeom>
          <a:noFill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4D70BE3-2A56-4F5C-ABCB-EB8668FBD6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5063" y="4292495"/>
            <a:ext cx="1049538" cy="55727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A7F0D7F-6915-44AA-8C46-F1F7B1EF0E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7257" y="1002696"/>
            <a:ext cx="6667312" cy="485260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2A3C9A4-DF1D-48D7-87F9-1687D3A8F3C9}"/>
              </a:ext>
            </a:extLst>
          </p:cNvPr>
          <p:cNvSpPr txBox="1"/>
          <p:nvPr/>
        </p:nvSpPr>
        <p:spPr>
          <a:xfrm>
            <a:off x="6372222" y="5975620"/>
            <a:ext cx="485379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BLF World Lung Day, 2021 Poster </a:t>
            </a:r>
          </a:p>
        </p:txBody>
      </p:sp>
    </p:spTree>
    <p:extLst>
      <p:ext uri="{BB962C8B-B14F-4D97-AF65-F5344CB8AC3E}">
        <p14:creationId xmlns:p14="http://schemas.microsoft.com/office/powerpoint/2010/main" val="17192990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6195646" cy="966739"/>
          </a:xfrm>
        </p:spPr>
        <p:txBody>
          <a:bodyPr>
            <a:normAutofit/>
          </a:bodyPr>
          <a:lstStyle/>
          <a:p>
            <a:r>
              <a:rPr lang="en-US" sz="3200" dirty="0"/>
              <a:t>Cake cutting with invited celebrities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Users\user\Desktop\IMG-20210929-WA003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42536" y="1780443"/>
            <a:ext cx="10411264" cy="48902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5575" y="1266092"/>
            <a:ext cx="9265920" cy="5212080"/>
          </a:xfr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D48B94FC-36EF-40FB-BE8F-5DFF94C371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195646" cy="966739"/>
          </a:xfrm>
        </p:spPr>
        <p:txBody>
          <a:bodyPr>
            <a:normAutofit/>
          </a:bodyPr>
          <a:lstStyle/>
          <a:p>
            <a:r>
              <a:rPr lang="en-US" sz="3200" dirty="0"/>
              <a:t>President of BLF’s speech</a:t>
            </a:r>
          </a:p>
        </p:txBody>
      </p:sp>
    </p:spTree>
    <p:extLst>
      <p:ext uri="{BB962C8B-B14F-4D97-AF65-F5344CB8AC3E}">
        <p14:creationId xmlns:p14="http://schemas.microsoft.com/office/powerpoint/2010/main" val="31407177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373751" cy="732155"/>
          </a:xfrm>
        </p:spPr>
        <p:txBody>
          <a:bodyPr>
            <a:normAutofit/>
          </a:bodyPr>
          <a:lstStyle/>
          <a:p>
            <a:r>
              <a:rPr lang="en-US" sz="3600" dirty="0"/>
              <a:t>Secretary General, BLF making presentation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 descr="C:\Users\user\Desktop\IMG-20210929-WA0121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9554" y="1236779"/>
            <a:ext cx="10373751" cy="53592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1454" y="1347861"/>
            <a:ext cx="8970497" cy="5045905"/>
          </a:xfr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0517F0D2-598C-44FA-9EE3-816B216C5C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373751" cy="732155"/>
          </a:xfrm>
        </p:spPr>
        <p:txBody>
          <a:bodyPr>
            <a:normAutofit/>
          </a:bodyPr>
          <a:lstStyle/>
          <a:p>
            <a:r>
              <a:rPr lang="en-US" sz="3600" dirty="0"/>
              <a:t>Master of Ceremony- Treasurer, BLF</a:t>
            </a:r>
          </a:p>
        </p:txBody>
      </p:sp>
    </p:spTree>
    <p:extLst>
      <p:ext uri="{BB962C8B-B14F-4D97-AF65-F5344CB8AC3E}">
        <p14:creationId xmlns:p14="http://schemas.microsoft.com/office/powerpoint/2010/main" val="29953559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4672" y="1589405"/>
            <a:ext cx="9434731" cy="4903470"/>
          </a:xfr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2BEDDB67-AC3F-4ECC-B8CC-6F3617A0FE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373751" cy="732155"/>
          </a:xfrm>
        </p:spPr>
        <p:txBody>
          <a:bodyPr>
            <a:normAutofit/>
          </a:bodyPr>
          <a:lstStyle/>
          <a:p>
            <a:r>
              <a:rPr lang="en-US" sz="3600" dirty="0"/>
              <a:t>Joint Secretary, BLF welcoming the guests </a:t>
            </a:r>
          </a:p>
        </p:txBody>
      </p:sp>
    </p:spTree>
    <p:extLst>
      <p:ext uri="{BB962C8B-B14F-4D97-AF65-F5344CB8AC3E}">
        <p14:creationId xmlns:p14="http://schemas.microsoft.com/office/powerpoint/2010/main" val="38439073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079" y="1583494"/>
            <a:ext cx="9026769" cy="5077558"/>
          </a:xfr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1948F348-9474-4EC6-8DB7-9F661ADF7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373751" cy="732155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National Award winning TV and movie star-Zahid </a:t>
            </a:r>
            <a:r>
              <a:rPr lang="en-US" sz="3600" dirty="0" err="1"/>
              <a:t>Husssain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5272247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195</Words>
  <Application>Microsoft Office PowerPoint</Application>
  <PresentationFormat>Widescreen</PresentationFormat>
  <Paragraphs>27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Office Theme</vt:lpstr>
      <vt:lpstr>Observance of World Lung Day 2021: Bangladesh Lung Foundation </vt:lpstr>
      <vt:lpstr>Summary of activities </vt:lpstr>
      <vt:lpstr>BLF is a World Lung Day Partner  with FIRS</vt:lpstr>
      <vt:lpstr>Cake cutting with invited celebrities</vt:lpstr>
      <vt:lpstr>President of BLF’s speech</vt:lpstr>
      <vt:lpstr>Secretary General, BLF making presentation</vt:lpstr>
      <vt:lpstr>Master of Ceremony- Treasurer, BLF</vt:lpstr>
      <vt:lpstr>Joint Secretary, BLF welcoming the guests </vt:lpstr>
      <vt:lpstr>National Award winning TV and movie star-Zahid Husssain</vt:lpstr>
      <vt:lpstr>CEO, Bangladesh Environmental Lawyer’s Association</vt:lpstr>
      <vt:lpstr>Music Composer and Rockstar - Habib Wahid</vt:lpstr>
      <vt:lpstr>PowerPoint Presentation</vt:lpstr>
      <vt:lpstr>President APSR – Prof. Yoichi Nakanishi joins through internet</vt:lpstr>
      <vt:lpstr>Audience at main observance meeting</vt:lpstr>
      <vt:lpstr>Scientific seminar at a large zonal city- Cumilla</vt:lpstr>
      <vt:lpstr>H.E.US Ambassador to Bangladesh joins COVID training session at Cumilla Medical College</vt:lpstr>
      <vt:lpstr>PowerPoint Presentation</vt:lpstr>
      <vt:lpstr>PowerPoint Presentation</vt:lpstr>
      <vt:lpstr>Invitation card to main ceremony in the capital, Dhaka</vt:lpstr>
      <vt:lpstr>Hands-on training at Spirometry Workshop</vt:lpstr>
      <vt:lpstr>PowerPoint Presentation</vt:lpstr>
      <vt:lpstr>Smiling faces of workshop participants  </vt:lpstr>
      <vt:lpstr>Mask and educational material distribution among underprivileged children</vt:lpstr>
      <vt:lpstr>Awareness generation through river cruise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Cochrane </cp:lastModifiedBy>
  <cp:revision>45</cp:revision>
  <dcterms:created xsi:type="dcterms:W3CDTF">2021-11-07T13:30:22Z</dcterms:created>
  <dcterms:modified xsi:type="dcterms:W3CDTF">2021-12-05T11:46:01Z</dcterms:modified>
</cp:coreProperties>
</file>